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26/01/2021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主啊祢擒着我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Make</a:t>
            </a:r>
            <a:r>
              <a:rPr lang="en-PH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Me A Captive, Lord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我的氣力薄弱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khui-lat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pok-jiok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不會為主做工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is faint and low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I have learned to serve,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806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當得聖神如火和風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才會熱切救人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jiat-chhiat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wants the needed fire to glow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wants the breeze to nerve,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6426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愛得奮興世界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hun-heng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se-kai,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自己當先奮興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hun-heng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cannot drive the world,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itself be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driv’n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3936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戰旗展開有主助戰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Chian-ki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thi-khui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cho-chian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才會壯膽出征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chhut-cheng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Its flag can only be unfurled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Thou shalt breeze from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4308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我的意志屬主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才是屬我自己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will is not my own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Thou has made it Thine,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4019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它當預先脫去冕旒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才會做王治理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it would reach a monarch’s throne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must its crown resign,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2979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我若倚主胸前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heng-cheng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才會堅固立定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only stands unbent,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Amid the clashing strife;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970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在那兇險極大戰爭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hong-hiam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chian-cheng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由主尋着活命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on Thy bosom it has leant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found in Thee its life.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358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主啊祢擒着我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ah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liah-tioh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我才會得自由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captive, Lord,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then I shall be free,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繳我軍械不再背叛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poe-poan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我才會勝仇讎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Force me to render up my sword,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shall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conq’ror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我若自己在站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未免跌倒驚惶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Boe-bian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sink in life’s alarms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by myself I stand;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主的手臂將我抱定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chhiu-kut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pho-tia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我就會得強健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Imprison me within Thine arms,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strong shall be my hand.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101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我心若無救主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軟弱忙亂無定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bang-loan,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 is weak and poor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its Master find,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9966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當到祢來做它的主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才會堅固端正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toan-chia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has no spring of action sure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varies with the wind.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022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它若受祢約束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才會自由活動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cannot freely move,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Thou hast wrought its chain;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3978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它若降服無限的愛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才會永遠靈通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-thong.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Enslave it with Thy matchless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deathless it shall reign.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905920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1741</TotalTime>
  <Words>689</Words>
  <Application>Microsoft Office PowerPoint</Application>
  <PresentationFormat>Widescreen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215</cp:revision>
  <dcterms:created xsi:type="dcterms:W3CDTF">2018-01-05T06:11:53Z</dcterms:created>
  <dcterms:modified xsi:type="dcterms:W3CDTF">2021-01-26T06:19:50Z</dcterms:modified>
</cp:coreProperties>
</file>